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6327"/>
  </p:normalViewPr>
  <p:slideViewPr>
    <p:cSldViewPr snapToGrid="0">
      <p:cViewPr varScale="1">
        <p:scale>
          <a:sx n="90" d="100"/>
          <a:sy n="90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E53E8-94D9-2666-C5FB-821404CF8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67CF0C-8652-A1BE-4963-A6029378E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462E0-1115-0B2B-961B-EA92B75D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5FAFF-45A4-C3B0-557B-D9A89A25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E0B65-0D76-8010-DC7D-B38EE45E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2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6145-B7A9-28FE-2894-BE85E64A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EE866-6CDC-1CDE-D165-3A4DF04B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A3ECE-60EC-B460-C2E6-974C6F43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C6AD9-57D0-8273-62BE-8723C655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1994E-01E4-01A5-5D12-63559E09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2BDE7-2352-B2C8-FFBE-8D416B585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E3200-E96B-9059-CDFA-EAE4F8019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0F077-0668-9071-F53D-B6DEB01A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39206-3F21-CC2F-C95C-A0907802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A0739-0A07-1D26-0084-44380188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2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4BCEF-A889-AE40-BFB0-633393720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071FE-BBC9-AE36-DD93-D7A7D1722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898A4-CF61-74F5-67A2-4ED0D5CB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6C65D-B586-7973-1636-C1136C77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31EC8-6F00-D9F5-6238-28F16D228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93D57-F3F6-16B2-6DC5-8C85EFDC4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7EB27-EE7F-3C66-F96C-3B2C87FD4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8ECC0-6C21-451B-6795-2258C2FA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33FC7-D5B1-AC5E-E363-EC985966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19CE9-E02B-FD61-4A21-FB877045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4026-4C67-6CCC-9884-0D077DDA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589EE-5FD4-515C-95DF-979948695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F8F47-0B83-697E-8E88-0FEAC1874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47DA2-8BF1-9218-3FDC-8D5AFCC2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370F7-A758-905A-523E-09162643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66603-8E43-1FF2-35EE-78351A0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8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9203-6053-A277-5DDA-BCED3AE8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22FEC-218F-20F9-4505-784D27069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FD26F-C5F5-E7E0-2A09-4F33B6570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09EB9-3067-AB08-777C-A5A0AA3D0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9270D2-9B7F-BA20-9841-CB16F8FE0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BDF70-6F57-CF2C-1CAB-0C652BA3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08401C-2B85-88E3-48D9-70C70246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050F2B-28C1-36D5-85BC-EB72BB52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1EFBD-9A89-4F2E-9E70-85666A79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447AD-10EA-5F87-BECB-CA02F72E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3D141-F9A8-2C41-2CA4-41F7C07E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A62A9-D2E5-1A4B-D107-131FF83B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9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DD078-16A5-81A6-96E8-5E53006C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D2538-CED8-1EE2-9865-733D3CF4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A4F8D-DDFA-25CB-9FFA-FF5F94CC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6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5437-1C5B-7AE5-3129-D9AC69246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4FF76-6D99-5EF2-7D66-A77CCAE9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34877-9036-D149-24CA-3E2B3E301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87292-941D-2B20-6FFA-0C3AA4E4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65DCB-F8F7-767C-0490-E1964392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8B05D-346C-22BB-C61E-6EFAEDC8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0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510A5-2C29-B5F0-78B2-12CE1F31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D3151-4E09-0249-29BC-6635568C4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B66EE-2607-B802-94FC-D624DA21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A252A-4D23-3D09-0B21-84BA49F9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05CA5-2517-C754-BA86-13999A95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43B02-076C-2D3A-2BE8-88A0F88A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DB487-2429-677D-6DF9-F22262FF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13C09-F0DA-42CA-5D30-88257AC48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524F-7758-B244-534C-2D36BDBC4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14EF-047D-8E4B-B012-8A9402B4F3BE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9DADB-6949-B163-9591-D6B725345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6EF4-C643-1D10-2077-CED57AF0D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9023-24FD-5B46-892A-0DDBCFE9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E378-BC92-8677-D2ED-21D12E08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Translation Plan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FDCAD1-007E-AD31-869E-B5DE7D5A65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93602"/>
              </p:ext>
            </p:extLst>
          </p:nvPr>
        </p:nvGraphicFramePr>
        <p:xfrm>
          <a:off x="838200" y="1825625"/>
          <a:ext cx="10515597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86068767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07031846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670451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 Audience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 Audience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98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Key message 1 &amp; rationale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8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Dissemination Activities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360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Key message 2 &amp; rationale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050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Dissemination Activities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5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11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Knowledge Translation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Translation Plan</dc:title>
  <dc:creator>Heather Thomson</dc:creator>
  <cp:lastModifiedBy>Heather Thomson</cp:lastModifiedBy>
  <cp:revision>3</cp:revision>
  <dcterms:created xsi:type="dcterms:W3CDTF">2023-01-01T18:10:31Z</dcterms:created>
  <dcterms:modified xsi:type="dcterms:W3CDTF">2023-03-26T21:20:36Z</dcterms:modified>
</cp:coreProperties>
</file>