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99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3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5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5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1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081DF7-A2DB-490A-9679-FC2A05759C7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B4CFC8-F716-4F76-B7CD-3EE67350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for Visual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Topic: PENN STATE Football</a:t>
            </a:r>
          </a:p>
          <a:p>
            <a:r>
              <a:rPr lang="en-US" dirty="0" smtClean="0"/>
              <a:t>Identify the Chapter or Lesson Here</a:t>
            </a:r>
          </a:p>
          <a:p>
            <a:r>
              <a:rPr lang="en-US" dirty="0" smtClean="0"/>
              <a:t>By K Jensen</a:t>
            </a:r>
          </a:p>
        </p:txBody>
      </p:sp>
    </p:spTree>
    <p:extLst>
      <p:ext uri="{BB962C8B-B14F-4D97-AF65-F5344CB8AC3E}">
        <p14:creationId xmlns:p14="http://schemas.microsoft.com/office/powerpoint/2010/main" val="166957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Football</a:t>
            </a:r>
            <a:br>
              <a:rPr lang="en-US" dirty="0" smtClean="0"/>
            </a:br>
            <a:r>
              <a:rPr lang="en-US" dirty="0" smtClean="0"/>
              <a:t>Dramatic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4264" y="2627188"/>
            <a:ext cx="3750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Homecoming 2013 PSU beats Michigan in fourth overtime.  This catch was pivotal to that win.</a:t>
            </a:r>
          </a:p>
          <a:p>
            <a:endParaRPr lang="en-US" dirty="0"/>
          </a:p>
          <a:p>
            <a:r>
              <a:rPr lang="en-US" dirty="0" smtClean="0"/>
              <a:t>Citation:</a:t>
            </a:r>
          </a:p>
          <a:p>
            <a:r>
              <a:rPr lang="en-US" dirty="0" smtClean="0"/>
              <a:t>B. Chen. “Distraction of the Day: Penn State Beats Michigan” Onward State. May 5, 2014.  Accessed July 20, 2017 onwardstate.com/2014/05/05/distraction-of-the-day-</a:t>
            </a:r>
            <a:r>
              <a:rPr lang="en-US" dirty="0" err="1" smtClean="0"/>
              <a:t>penn</a:t>
            </a:r>
            <a:r>
              <a:rPr lang="en-US" dirty="0" smtClean="0"/>
              <a:t>-state-beats-</a:t>
            </a:r>
            <a:r>
              <a:rPr lang="en-US" dirty="0" err="1" smtClean="0"/>
              <a:t>michigan</a:t>
            </a:r>
            <a:r>
              <a:rPr lang="en-US" dirty="0" smtClean="0"/>
              <a:t>/#prettyPhoto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0520" y="2366963"/>
            <a:ext cx="456564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Football</a:t>
            </a:r>
            <a:br>
              <a:rPr lang="en-US" dirty="0" smtClean="0"/>
            </a:br>
            <a:r>
              <a:rPr lang="en-US" dirty="0" smtClean="0"/>
              <a:t>Modern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1" y="2441924"/>
            <a:ext cx="4905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PSU Blue White Parking Map</a:t>
            </a:r>
          </a:p>
          <a:p>
            <a:endParaRPr lang="en-US" dirty="0"/>
          </a:p>
          <a:p>
            <a:r>
              <a:rPr lang="en-US" dirty="0" smtClean="0"/>
              <a:t>Citation:</a:t>
            </a:r>
          </a:p>
          <a:p>
            <a:r>
              <a:rPr lang="en-US" dirty="0" smtClean="0"/>
              <a:t>Penn State Athletics. “Fans Reminded of Blue – White Game parking changes and details.” PENN STATE News. April 20, 2017. Accessed July 20, 2017 </a:t>
            </a:r>
          </a:p>
          <a:p>
            <a:r>
              <a:rPr lang="en-US" dirty="0" smtClean="0"/>
              <a:t>news.psu.edu/story/463819/2017/04/20/athletics/fans-reminded-blue-white-game-parking-changes-and-details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02" y="2441924"/>
            <a:ext cx="4781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FOOTBALL</a:t>
            </a:r>
            <a:br>
              <a:rPr lang="en-US" dirty="0" smtClean="0"/>
            </a:br>
            <a:r>
              <a:rPr lang="en-US" dirty="0" smtClean="0"/>
              <a:t>Legacy &amp; Personally Created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4694"/>
            <a:ext cx="4572000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8267" y="2675467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 (my Husband) with NFL Hall of Famer Franco Harris, former Steeler and Penn State football player.</a:t>
            </a:r>
          </a:p>
          <a:p>
            <a:endParaRPr lang="en-US" dirty="0"/>
          </a:p>
          <a:p>
            <a:r>
              <a:rPr lang="en-US" dirty="0" smtClean="0"/>
              <a:t>Citation:</a:t>
            </a:r>
          </a:p>
          <a:p>
            <a:r>
              <a:rPr lang="en-US" dirty="0" smtClean="0"/>
              <a:t>K. Jensen,  Personal Photo Collection.  Taken at </a:t>
            </a:r>
            <a:r>
              <a:rPr lang="en-US" dirty="0" err="1" smtClean="0"/>
              <a:t>Paterno</a:t>
            </a:r>
            <a:r>
              <a:rPr lang="en-US" dirty="0" smtClean="0"/>
              <a:t> Family Stadium Run, April 13,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8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FOOTBALL</a:t>
            </a:r>
            <a:br>
              <a:rPr lang="en-US" dirty="0" smtClean="0"/>
            </a:br>
            <a:r>
              <a:rPr lang="en-US" dirty="0" smtClean="0"/>
              <a:t>Classic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026499"/>
            <a:ext cx="5095875" cy="3400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2332" y="2081653"/>
            <a:ext cx="4383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Coach Franklin leading the team on the field.</a:t>
            </a:r>
          </a:p>
          <a:p>
            <a:endParaRPr lang="en-US" dirty="0"/>
          </a:p>
          <a:p>
            <a:r>
              <a:rPr lang="en-US" dirty="0" smtClean="0"/>
              <a:t>Image Citation: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O’Haren</a:t>
            </a:r>
            <a:r>
              <a:rPr lang="en-US" dirty="0" smtClean="0"/>
              <a:t> – USA Today. “</a:t>
            </a:r>
            <a:r>
              <a:rPr lang="en-US" dirty="0"/>
              <a:t>Penn State </a:t>
            </a:r>
            <a:r>
              <a:rPr lang="en-US" dirty="0" err="1"/>
              <a:t>Nittany</a:t>
            </a:r>
            <a:r>
              <a:rPr lang="en-US" dirty="0"/>
              <a:t> Lions head coach James Franklin leads his team onto the field prior to the game against the Minnesota Golden Gophers at Beaver </a:t>
            </a:r>
            <a:r>
              <a:rPr lang="en-US" dirty="0" smtClean="0"/>
              <a:t>Stadium.2016” Found “Maryland vs. Penn State: RECAP, score, stats (10/8/16), College Football Week 6”. NJ.com True Jersey, October 8, 2016.  Date Accessed: July 20, 2017 nj.com/sports/</a:t>
            </a:r>
            <a:r>
              <a:rPr lang="en-US" dirty="0" err="1" smtClean="0"/>
              <a:t>nfl</a:t>
            </a:r>
            <a:r>
              <a:rPr lang="en-US" dirty="0" smtClean="0"/>
              <a:t>/2016/10/maryland_vs_penn_state_live_sc.html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436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FOOTBALL</a:t>
            </a:r>
            <a:br>
              <a:rPr lang="en-US" dirty="0" smtClean="0"/>
            </a:br>
            <a:r>
              <a:rPr lang="en-US" dirty="0" smtClean="0"/>
              <a:t>Challenge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38" y="2214694"/>
            <a:ext cx="2996858" cy="4136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143" y="2620313"/>
            <a:ext cx="403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 on the Field, 9 yard Line</a:t>
            </a:r>
          </a:p>
          <a:p>
            <a:r>
              <a:rPr lang="en-US" dirty="0" smtClean="0"/>
              <a:t>at Beaver Stadium, University Park</a:t>
            </a:r>
          </a:p>
          <a:p>
            <a:endParaRPr lang="en-US" dirty="0"/>
          </a:p>
          <a:p>
            <a:r>
              <a:rPr lang="en-US" dirty="0" smtClean="0"/>
              <a:t>Citation:</a:t>
            </a:r>
          </a:p>
          <a:p>
            <a:r>
              <a:rPr lang="en-US" dirty="0" smtClean="0"/>
              <a:t>K. Jensen,  Personal Photo Collection.  Taken at </a:t>
            </a:r>
            <a:r>
              <a:rPr lang="en-US" dirty="0" err="1" smtClean="0"/>
              <a:t>Paterno</a:t>
            </a:r>
            <a:r>
              <a:rPr lang="en-US" dirty="0" smtClean="0"/>
              <a:t> Family Stadium Run, April 13,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6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51" y="255910"/>
            <a:ext cx="10364451" cy="1596177"/>
          </a:xfrm>
        </p:spPr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594" y="1852087"/>
            <a:ext cx="11240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Dramatic Image: B. Chen. “Distraction of the Day: Penn State Beats Michigan” Onward State. May 5, 2014.  Accessed July 20, 2017 onwardstate.com/2014/05/05/distraction-of-the-day-</a:t>
            </a:r>
            <a:r>
              <a:rPr lang="en-US" dirty="0" err="1" smtClean="0"/>
              <a:t>penn</a:t>
            </a:r>
            <a:r>
              <a:rPr lang="en-US" dirty="0" smtClean="0"/>
              <a:t>-state-beats-</a:t>
            </a:r>
            <a:r>
              <a:rPr lang="en-US" dirty="0" err="1" smtClean="0"/>
              <a:t>michigan</a:t>
            </a:r>
            <a:r>
              <a:rPr lang="en-US" dirty="0" smtClean="0"/>
              <a:t>/#</a:t>
            </a:r>
            <a:r>
              <a:rPr lang="en-US" dirty="0" err="1" smtClean="0"/>
              <a:t>prettyPhoto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2 - Modern Image: Penn State Athletics. “Fans Reminded of Blue – White Game parking changes and details.” PENN STATE News. April 20, 2017. Accessed July 20, 2017 </a:t>
            </a:r>
          </a:p>
          <a:p>
            <a:r>
              <a:rPr lang="en-US" dirty="0" smtClean="0"/>
              <a:t>news.psu.edu/story/463819/2017/04/20/athletics/fans-reminded-blue-white-game-parking-changes-and-details</a:t>
            </a:r>
          </a:p>
          <a:p>
            <a:endParaRPr lang="en-US" dirty="0" smtClean="0"/>
          </a:p>
          <a:p>
            <a:r>
              <a:rPr lang="en-US" dirty="0" smtClean="0"/>
              <a:t>3 - Personal Image: K. Jensen,  Personal Photo Collection.  Taken at </a:t>
            </a:r>
            <a:r>
              <a:rPr lang="en-US" dirty="0" err="1" smtClean="0"/>
              <a:t>Paterno</a:t>
            </a:r>
            <a:r>
              <a:rPr lang="en-US" dirty="0" smtClean="0"/>
              <a:t> Family Stadium Run, April 13, 2014.</a:t>
            </a:r>
          </a:p>
          <a:p>
            <a:endParaRPr lang="en-US" dirty="0" smtClean="0"/>
          </a:p>
          <a:p>
            <a:r>
              <a:rPr lang="en-US" dirty="0" smtClean="0"/>
              <a:t>4 - Classic Image: M. </a:t>
            </a:r>
            <a:r>
              <a:rPr lang="en-US" dirty="0" err="1" smtClean="0"/>
              <a:t>O’Haren</a:t>
            </a:r>
            <a:r>
              <a:rPr lang="en-US" dirty="0" smtClean="0"/>
              <a:t> – USA Today. “Penn State </a:t>
            </a:r>
            <a:r>
              <a:rPr lang="en-US" dirty="0" err="1" smtClean="0"/>
              <a:t>Nittany</a:t>
            </a:r>
            <a:r>
              <a:rPr lang="en-US" dirty="0" smtClean="0"/>
              <a:t> Lions head coach James Franklin leads his team onto the field prior to the game against the Minnesota Golden Gophers at Beaver Stadium.2016” Found “Maryland vs. Penn State: RECAP, score, stats (10/8/16), College Football Week 6”. NJ.com True Jersey, October 8, 2016.  Date Accessed: July 20, 2017 nj.com/sports/</a:t>
            </a:r>
            <a:r>
              <a:rPr lang="en-US" dirty="0" err="1" smtClean="0"/>
              <a:t>nfl</a:t>
            </a:r>
            <a:r>
              <a:rPr lang="en-US" dirty="0" smtClean="0"/>
              <a:t>/2016/10/maryland_vs_penn_state_live_sc.html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5 - Challenge Image: K. Jensen,  Personal Photo Collection.  Taken at </a:t>
            </a:r>
            <a:r>
              <a:rPr lang="en-US" dirty="0" err="1" smtClean="0"/>
              <a:t>Paterno</a:t>
            </a:r>
            <a:r>
              <a:rPr lang="en-US" dirty="0" smtClean="0"/>
              <a:t> Family Stadium Run, April 13,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929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81</TotalTime>
  <Words>482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Example for Visual Presentation</vt:lpstr>
      <vt:lpstr>PSU Football Dramatic Image</vt:lpstr>
      <vt:lpstr>PSU Football Modern Image</vt:lpstr>
      <vt:lpstr>PSU FOOTBALL Legacy &amp; Personally Created Image</vt:lpstr>
      <vt:lpstr>PSU FOOTBALL Classic Image</vt:lpstr>
      <vt:lpstr>PSU FOOTBALL Challenge Image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for Visual Presentation</dc:title>
  <dc:creator>karen jensen</dc:creator>
  <cp:lastModifiedBy>Alyssa Albrecht</cp:lastModifiedBy>
  <cp:revision>9</cp:revision>
  <dcterms:created xsi:type="dcterms:W3CDTF">2017-07-20T15:08:16Z</dcterms:created>
  <dcterms:modified xsi:type="dcterms:W3CDTF">2017-11-20T20:00:19Z</dcterms:modified>
</cp:coreProperties>
</file>